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5"/>
    <p:sldMasterId id="2147483648" r:id="rId6"/>
    <p:sldMasterId id="2147483660" r:id="rId7"/>
  </p:sldMasterIdLst>
  <p:notesMasterIdLst>
    <p:notesMasterId r:id="rId11"/>
  </p:notesMasterIdLst>
  <p:sldIdLst>
    <p:sldId id="256" r:id="rId8"/>
    <p:sldId id="257" r:id="rId9"/>
    <p:sldId id="258" r:id="rId10"/>
  </p:sldIdLst>
  <p:sldSz cx="9144000" cy="6858000" type="screen4x3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32A3"/>
    <a:srgbClr val="1334A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0140" autoAdjust="0"/>
  </p:normalViewPr>
  <p:slideViewPr>
    <p:cSldViewPr snapToGrid="0" snapToObjects="1">
      <p:cViewPr varScale="1">
        <p:scale>
          <a:sx n="114" d="100"/>
          <a:sy n="114" d="100"/>
        </p:scale>
        <p:origin x="150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1.xml"/><Relationship Id="rId15" Type="http://schemas.openxmlformats.org/officeDocument/2006/relationships/tableStyles" Target="tableStyles.xml"/><Relationship Id="rId10" Type="http://schemas.openxmlformats.org/officeDocument/2006/relationships/slide" Target="slides/slide3.xml"/><Relationship Id="rId4" Type="http://schemas.openxmlformats.org/officeDocument/2006/relationships/customXml" Target="../customXml/item4.xml"/><Relationship Id="rId9" Type="http://schemas.openxmlformats.org/officeDocument/2006/relationships/slide" Target="slides/slide2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EF8651-3ED7-4908-89A0-BE7A233C7155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4FE02-A589-41E9-8DDF-29CEE6AB90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728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"/>
          <p:cNvSpPr>
            <a:spLocks noGrp="1"/>
          </p:cNvSpPr>
          <p:nvPr>
            <p:ph type="subTitle" idx="1"/>
          </p:nvPr>
        </p:nvSpPr>
        <p:spPr>
          <a:xfrm>
            <a:off x="1371600" y="5348694"/>
            <a:ext cx="6400800" cy="8958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34909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2335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"/>
          <p:cNvSpPr>
            <a:spLocks noGrp="1"/>
          </p:cNvSpPr>
          <p:nvPr>
            <p:ph idx="1"/>
          </p:nvPr>
        </p:nvSpPr>
        <p:spPr>
          <a:xfrm>
            <a:off x="457200" y="1620000"/>
            <a:ext cx="8229600" cy="450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/>
            </a:lvl1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360000"/>
            <a:ext cx="9144000" cy="956058"/>
          </a:xfrm>
          <a:prstGeom prst="rect">
            <a:avLst/>
          </a:prstGeom>
          <a:solidFill>
            <a:srgbClr val="1532A3"/>
          </a:solidFill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65272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-11714" y="294687"/>
            <a:ext cx="9155714" cy="957600"/>
          </a:xfrm>
          <a:prstGeom prst="rect">
            <a:avLst/>
          </a:prstGeom>
          <a:solidFill>
            <a:srgbClr val="1532A3"/>
          </a:solidFill>
        </p:spPr>
        <p:txBody>
          <a:bodyPr anchor="ctr">
            <a:norm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5705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Object">
    <p:bg>
      <p:bgPr>
        <a:blipFill>
          <a:blip r:embed="rId2">
            <a:duotone>
              <a:prstClr val="black"/>
              <a:srgbClr val="1532A3">
                <a:tint val="45000"/>
                <a:satMod val="400000"/>
              </a:srgbClr>
            </a:duotone>
            <a:alphaModFix amt="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195943" y="4947557"/>
            <a:ext cx="914400" cy="91440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1519023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Right"/>
          <p:cNvSpPr>
            <a:spLocks noGrp="1"/>
          </p:cNvSpPr>
          <p:nvPr>
            <p:ph sz="half" idx="2"/>
          </p:nvPr>
        </p:nvSpPr>
        <p:spPr>
          <a:xfrm>
            <a:off x="4579200" y="1620000"/>
            <a:ext cx="4204800" cy="450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  <p:sp>
        <p:nvSpPr>
          <p:cNvPr id="3" name="Text Left"/>
          <p:cNvSpPr>
            <a:spLocks noGrp="1"/>
          </p:cNvSpPr>
          <p:nvPr>
            <p:ph sz="half" idx="1"/>
          </p:nvPr>
        </p:nvSpPr>
        <p:spPr>
          <a:xfrm>
            <a:off x="145143" y="1620000"/>
            <a:ext cx="4205514" cy="450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69257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Objects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Right"/>
          <p:cNvSpPr>
            <a:spLocks noGrp="1"/>
          </p:cNvSpPr>
          <p:nvPr>
            <p:ph sz="half" idx="2"/>
          </p:nvPr>
        </p:nvSpPr>
        <p:spPr>
          <a:xfrm>
            <a:off x="4579200" y="2167180"/>
            <a:ext cx="4204800" cy="39528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  <p:sp>
        <p:nvSpPr>
          <p:cNvPr id="9" name="Subtitle Right"/>
          <p:cNvSpPr>
            <a:spLocks noGrp="1"/>
          </p:cNvSpPr>
          <p:nvPr>
            <p:ph type="body" idx="14"/>
          </p:nvPr>
        </p:nvSpPr>
        <p:spPr>
          <a:xfrm>
            <a:off x="4579200" y="1527418"/>
            <a:ext cx="4205514" cy="63976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</a:defRPr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3" name="Text Left"/>
          <p:cNvSpPr>
            <a:spLocks noGrp="1"/>
          </p:cNvSpPr>
          <p:nvPr>
            <p:ph sz="half" idx="1"/>
          </p:nvPr>
        </p:nvSpPr>
        <p:spPr>
          <a:xfrm>
            <a:off x="145143" y="2174874"/>
            <a:ext cx="4205514" cy="39451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  <p:sp>
        <p:nvSpPr>
          <p:cNvPr id="8" name="Subtitle Left"/>
          <p:cNvSpPr>
            <a:spLocks noGrp="1"/>
          </p:cNvSpPr>
          <p:nvPr>
            <p:ph type="body" idx="13"/>
          </p:nvPr>
        </p:nvSpPr>
        <p:spPr>
          <a:xfrm>
            <a:off x="145143" y="1528640"/>
            <a:ext cx="4205514" cy="63976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</a:defRPr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360000"/>
            <a:ext cx="9144000" cy="95605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14985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2775110"/>
            <a:ext cx="9144000" cy="95605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51279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ption"/>
          <p:cNvSpPr>
            <a:spLocks noGrp="1"/>
          </p:cNvSpPr>
          <p:nvPr>
            <p:ph type="body" sz="half" idx="2"/>
          </p:nvPr>
        </p:nvSpPr>
        <p:spPr>
          <a:xfrm>
            <a:off x="0" y="6060835"/>
            <a:ext cx="9143999" cy="2840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</a:defRPr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3" name="Picture"/>
          <p:cNvSpPr>
            <a:spLocks noGrp="1"/>
          </p:cNvSpPr>
          <p:nvPr>
            <p:ph type="pic" idx="1"/>
          </p:nvPr>
        </p:nvSpPr>
        <p:spPr>
          <a:xfrm>
            <a:off x="0" y="1471014"/>
            <a:ext cx="9155714" cy="458982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lang="nl-NL" dirty="0"/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360000"/>
            <a:ext cx="9155714" cy="9576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3200" b="0"/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4638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5954"/>
            <a:ext cx="7563704" cy="5622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800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alphaModFix amt="5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3671" y="6052459"/>
            <a:ext cx="15240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454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5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3200" b="0" i="0" kern="1200" cap="all">
          <a:solidFill>
            <a:srgbClr val="FFFFFF"/>
          </a:solidFill>
          <a:effectLst>
            <a:outerShdw blurRad="31750" dir="2700000" algn="tl" rotWithShape="0">
              <a:srgbClr val="000000">
                <a:alpha val="50000"/>
              </a:srgbClr>
            </a:outerShdw>
          </a:effectLst>
          <a:latin typeface="Helvetica Neue Light"/>
          <a:ea typeface="+mj-ea"/>
          <a:cs typeface="Helvetica Neue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 baseline="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>
            <a:alphaModFix amt="5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3671" y="6052459"/>
            <a:ext cx="1524000" cy="762000"/>
          </a:xfrm>
          <a:prstGeom prst="rect">
            <a:avLst/>
          </a:prstGeom>
        </p:spPr>
      </p:pic>
      <p:sp>
        <p:nvSpPr>
          <p:cNvPr id="7" name="Title"/>
          <p:cNvSpPr txBox="1">
            <a:spLocks/>
          </p:cNvSpPr>
          <p:nvPr userDrawn="1"/>
        </p:nvSpPr>
        <p:spPr>
          <a:xfrm>
            <a:off x="-11714" y="294687"/>
            <a:ext cx="9155714" cy="957600"/>
          </a:xfrm>
          <a:prstGeom prst="rect">
            <a:avLst/>
          </a:prstGeom>
          <a:solidFill>
            <a:srgbClr val="1532A3"/>
          </a:solidFill>
        </p:spPr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0" i="0" kern="1200" cap="all">
                <a:solidFill>
                  <a:srgbClr val="FFFFFF"/>
                </a:solidFill>
                <a:effectLst>
                  <a:outerShdw blurRad="31750" dir="2700000" algn="tl" rotWithShape="0">
                    <a:srgbClr val="000000">
                      <a:alpha val="50000"/>
                    </a:srgbClr>
                  </a:outerShdw>
                </a:effectLst>
                <a:latin typeface="Helvetica Neue Light"/>
                <a:ea typeface="+mj-ea"/>
                <a:cs typeface="Helvetica Neue Light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125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9" r:id="rId3"/>
    <p:sldLayoutId id="2147483654" r:id="rId4"/>
    <p:sldLayoutId id="2147483657" r:id="rId5"/>
    <p:sldLayoutId id="2147483662" r:id="rId6"/>
  </p:sldLayoutIdLst>
  <p:txStyles>
    <p:titleStyle>
      <a:lvl1pPr algn="ctr" defTabSz="457200" rtl="0" eaLnBrk="1" latinLnBrk="0" hangingPunct="1">
        <a:spcBef>
          <a:spcPct val="0"/>
        </a:spcBef>
        <a:buNone/>
        <a:defRPr sz="3200" b="0" i="0" kern="1200" cap="all">
          <a:solidFill>
            <a:srgbClr val="FFFFFF"/>
          </a:solidFill>
          <a:effectLst>
            <a:outerShdw blurRad="31750" dir="2700000" algn="tl" rotWithShape="0">
              <a:srgbClr val="000000">
                <a:alpha val="50000"/>
              </a:srgbClr>
            </a:outerShdw>
          </a:effectLst>
          <a:latin typeface="Helvetica Neue Light"/>
          <a:ea typeface="+mj-ea"/>
          <a:cs typeface="Helvetica Neue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 baseline="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alphaModFix amt="5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Logo" descr="Levi9-vectorlogo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9200" y="6177600"/>
            <a:ext cx="648000" cy="6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526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3200" b="0" i="0" kern="1200" cap="all">
          <a:solidFill>
            <a:srgbClr val="FFFFFF"/>
          </a:solidFill>
          <a:effectLst>
            <a:outerShdw blurRad="31750" dir="2700000" algn="tl" rotWithShape="0">
              <a:srgbClr val="000000">
                <a:alpha val="50000"/>
              </a:srgbClr>
            </a:outerShdw>
          </a:effectLst>
          <a:latin typeface="Helvetica Neue Light"/>
          <a:ea typeface="+mj-ea"/>
          <a:cs typeface="Helvetica Neue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 baseline="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solidFill>
                  <a:srgbClr val="1334A0"/>
                </a:solidFill>
                <a:latin typeface="+mn-lt"/>
              </a:rPr>
              <a:t>Fii</a:t>
            </a:r>
            <a:r>
              <a:rPr lang="en-US" sz="3200" dirty="0">
                <a:solidFill>
                  <a:srgbClr val="1334A0"/>
                </a:solidFill>
                <a:latin typeface="+mn-lt"/>
              </a:rPr>
              <a:t> </a:t>
            </a:r>
            <a:r>
              <a:rPr lang="en-US" sz="3200" dirty="0" err="1">
                <a:solidFill>
                  <a:srgbClr val="1334A0"/>
                </a:solidFill>
                <a:latin typeface="+mn-lt"/>
              </a:rPr>
              <a:t>Practic</a:t>
            </a:r>
            <a:endParaRPr lang="en-US" sz="3200" dirty="0">
              <a:solidFill>
                <a:srgbClr val="1334A0"/>
              </a:solidFill>
              <a:latin typeface="+mn-lt"/>
            </a:endParaRPr>
          </a:p>
        </p:txBody>
      </p:sp>
      <p:sp>
        <p:nvSpPr>
          <p:cNvPr id="8" name="Title"/>
          <p:cNvSpPr>
            <a:spLocks noGrp="1"/>
          </p:cNvSpPr>
          <p:nvPr>
            <p:ph type="title" idx="4294967295"/>
          </p:nvPr>
        </p:nvSpPr>
        <p:spPr>
          <a:xfrm>
            <a:off x="165652" y="4439478"/>
            <a:ext cx="8792818" cy="828262"/>
          </a:xfrm>
          <a:prstGeom prst="rect">
            <a:avLst/>
          </a:prstGeom>
        </p:spPr>
        <p:txBody>
          <a:bodyPr/>
          <a:lstStyle/>
          <a:p>
            <a:r>
              <a:rPr lang="en-US" sz="4400" dirty="0">
                <a:solidFill>
                  <a:srgbClr val="1334A0"/>
                </a:solidFill>
                <a:effectLst>
                  <a:outerShdw dir="2700000" algn="tl" rotWithShape="0">
                    <a:srgbClr val="000000"/>
                  </a:outerShdw>
                </a:effectLst>
                <a:latin typeface="+mj-lt"/>
              </a:rPr>
              <a:t>MICROSERVICES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6996" y="2416628"/>
            <a:ext cx="2970007" cy="1551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617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PROJECT</a:t>
            </a:r>
          </a:p>
        </p:txBody>
      </p:sp>
      <p:sp>
        <p:nvSpPr>
          <p:cNvPr id="5" name="Rectangle 4"/>
          <p:cNvSpPr/>
          <p:nvPr/>
        </p:nvSpPr>
        <p:spPr>
          <a:xfrm>
            <a:off x="7164201" y="2313457"/>
            <a:ext cx="1157681" cy="80534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</a:t>
            </a:r>
          </a:p>
          <a:p>
            <a:pPr algn="ctr"/>
            <a:r>
              <a:rPr lang="en-US" sz="1200" dirty="0"/>
              <a:t>Chassis</a:t>
            </a:r>
          </a:p>
        </p:txBody>
      </p:sp>
      <p:sp>
        <p:nvSpPr>
          <p:cNvPr id="6" name="Rectangle 5"/>
          <p:cNvSpPr/>
          <p:nvPr/>
        </p:nvSpPr>
        <p:spPr>
          <a:xfrm>
            <a:off x="7164200" y="3224169"/>
            <a:ext cx="1157681" cy="80534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E</a:t>
            </a:r>
          </a:p>
          <a:p>
            <a:pPr algn="ctr"/>
            <a:r>
              <a:rPr lang="en-US" sz="1200" dirty="0"/>
              <a:t>Engine</a:t>
            </a:r>
          </a:p>
        </p:txBody>
      </p:sp>
      <p:sp>
        <p:nvSpPr>
          <p:cNvPr id="7" name="Rectangle 6"/>
          <p:cNvSpPr/>
          <p:nvPr/>
        </p:nvSpPr>
        <p:spPr>
          <a:xfrm>
            <a:off x="7164199" y="4143270"/>
            <a:ext cx="1157681" cy="80534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I</a:t>
            </a:r>
          </a:p>
          <a:p>
            <a:pPr algn="ctr"/>
            <a:r>
              <a:rPr lang="en-US" sz="1200" dirty="0"/>
              <a:t>Interior</a:t>
            </a:r>
          </a:p>
        </p:txBody>
      </p:sp>
      <p:sp>
        <p:nvSpPr>
          <p:cNvPr id="8" name="Rectangle 7"/>
          <p:cNvSpPr/>
          <p:nvPr/>
        </p:nvSpPr>
        <p:spPr>
          <a:xfrm>
            <a:off x="7164201" y="5060465"/>
            <a:ext cx="1157681" cy="80534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W</a:t>
            </a:r>
          </a:p>
          <a:p>
            <a:pPr algn="ctr"/>
            <a:r>
              <a:rPr lang="en-US" sz="1200" dirty="0"/>
              <a:t>Wheels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6374934" y="1571231"/>
            <a:ext cx="0" cy="4555222"/>
          </a:xfrm>
          <a:prstGeom prst="line">
            <a:avLst/>
          </a:prstGeom>
          <a:ln w="762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932322" y="6181956"/>
            <a:ext cx="91948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Queue</a:t>
            </a:r>
          </a:p>
          <a:p>
            <a:pPr algn="ctr"/>
            <a:r>
              <a:rPr lang="en-US" sz="1200" dirty="0"/>
              <a:t>(</a:t>
            </a:r>
            <a:r>
              <a:rPr lang="en-US" sz="1200" dirty="0" err="1"/>
              <a:t>RabbitMQ</a:t>
            </a:r>
            <a:r>
              <a:rPr lang="en-US" sz="1200" dirty="0"/>
              <a:t>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6408146" y="2661309"/>
            <a:ext cx="748013" cy="7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6415516" y="3565036"/>
            <a:ext cx="748013" cy="7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6408145" y="4515553"/>
            <a:ext cx="748013" cy="7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6416188" y="5394455"/>
            <a:ext cx="748013" cy="7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 flipV="1">
            <a:off x="6392064" y="3026774"/>
            <a:ext cx="764095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 flipV="1">
            <a:off x="6392064" y="3934437"/>
            <a:ext cx="764095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6392063" y="4879733"/>
            <a:ext cx="764095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 flipV="1">
            <a:off x="6392062" y="5774695"/>
            <a:ext cx="764095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2560907" y="1501120"/>
            <a:ext cx="1409351" cy="809093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Producer</a:t>
            </a:r>
          </a:p>
          <a:p>
            <a:pPr algn="ctr"/>
            <a:r>
              <a:rPr lang="en-US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en-US" sz="12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WebAPI</a:t>
            </a:r>
            <a:r>
              <a:rPr lang="en-US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13323" y="2899821"/>
            <a:ext cx="3556935" cy="32266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Builder</a:t>
            </a:r>
          </a:p>
          <a:p>
            <a:pPr algn="ctr"/>
            <a:r>
              <a:rPr lang="en-US" sz="1200" dirty="0"/>
              <a:t>(Console)</a:t>
            </a:r>
          </a:p>
          <a:p>
            <a:pPr algn="ctr"/>
            <a:endParaRPr lang="en-US" sz="1200" dirty="0"/>
          </a:p>
          <a:p>
            <a:pPr algn="ctr"/>
            <a:endParaRPr lang="en-US" sz="1200" dirty="0"/>
          </a:p>
          <a:p>
            <a:pPr marL="171450" indent="-171450">
              <a:buFontTx/>
              <a:buChar char="-"/>
            </a:pPr>
            <a:r>
              <a:rPr lang="en-US" sz="1200" dirty="0"/>
              <a:t>Process request for building car and send request to C,E,I,W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Gather responses from C,E,I,W and store built car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Process request for Status of Car and put response in queue to be read by Producer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228699" y="1976337"/>
            <a:ext cx="10286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Console Apps</a:t>
            </a:r>
          </a:p>
        </p:txBody>
      </p:sp>
      <p:sp>
        <p:nvSpPr>
          <p:cNvPr id="30" name="Rectangle: Rounded Corners 29"/>
          <p:cNvSpPr/>
          <p:nvPr/>
        </p:nvSpPr>
        <p:spPr>
          <a:xfrm>
            <a:off x="413323" y="1541413"/>
            <a:ext cx="1367405" cy="749861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  <a:p>
            <a:pPr algn="ctr"/>
            <a:r>
              <a:rPr lang="en-US" sz="1200" dirty="0"/>
              <a:t>(</a:t>
            </a:r>
            <a:r>
              <a:rPr lang="en-US" sz="1200" dirty="0" err="1"/>
              <a:t>PostMan</a:t>
            </a:r>
            <a:r>
              <a:rPr lang="en-US" sz="1200" dirty="0"/>
              <a:t>)</a:t>
            </a:r>
          </a:p>
        </p:txBody>
      </p:sp>
      <p:cxnSp>
        <p:nvCxnSpPr>
          <p:cNvPr id="37" name="Straight Arrow Connector 36"/>
          <p:cNvCxnSpPr>
            <a:stCxn id="30" idx="3"/>
            <a:endCxn id="26" idx="1"/>
          </p:cNvCxnSpPr>
          <p:nvPr/>
        </p:nvCxnSpPr>
        <p:spPr>
          <a:xfrm flipV="1">
            <a:off x="1780728" y="1905667"/>
            <a:ext cx="780179" cy="1067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3950070" y="1709114"/>
            <a:ext cx="2383611" cy="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3190081" y="2313457"/>
            <a:ext cx="1" cy="5863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3970259" y="1764619"/>
            <a:ext cx="2363422" cy="1387991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H="1">
            <a:off x="3967993" y="2690744"/>
            <a:ext cx="2357272" cy="1101080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970258" y="3567766"/>
            <a:ext cx="2363424" cy="819536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3978299" y="4507617"/>
            <a:ext cx="2363426" cy="493934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987385" y="5400658"/>
            <a:ext cx="2354339" cy="62478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>
            <a:off x="3967993" y="3059468"/>
            <a:ext cx="2373999" cy="1017581"/>
          </a:xfrm>
          <a:prstGeom prst="straightConnector1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H="1">
            <a:off x="3926740" y="3974077"/>
            <a:ext cx="2415252" cy="777300"/>
          </a:xfrm>
          <a:prstGeom prst="straightConnector1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 flipH="1">
            <a:off x="3978299" y="4900540"/>
            <a:ext cx="2355382" cy="376600"/>
          </a:xfrm>
          <a:prstGeom prst="straightConnector1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 flipH="1">
            <a:off x="3987184" y="5774695"/>
            <a:ext cx="2338083" cy="31252"/>
          </a:xfrm>
          <a:prstGeom prst="straightConnector1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4063239" y="1448365"/>
            <a:ext cx="21422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Request Build or Status of Build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2251297" y="2533287"/>
            <a:ext cx="21957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PUT request with Status of Build</a:t>
            </a:r>
          </a:p>
        </p:txBody>
      </p:sp>
    </p:spTree>
    <p:extLst>
      <p:ext uri="{BB962C8B-B14F-4D97-AF65-F5344CB8AC3E}">
        <p14:creationId xmlns:p14="http://schemas.microsoft.com/office/powerpoint/2010/main" val="508313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One Common Goal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256964"/>
            <a:ext cx="7498247" cy="4996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81781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Custom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Levi9 Basic presentation template_rebranding_2016.potx [Read-Only]" id="{F36893D8-C6CA-4847-BB84-0828C4386A8A}" vid="{88FA143C-8539-4074-95D5-8413C123CA6C}"/>
    </a:ext>
  </a:extLst>
</a:theme>
</file>

<file path=ppt/theme/theme2.xml><?xml version="1.0" encoding="utf-8"?>
<a:theme xmlns:a="http://schemas.openxmlformats.org/drawingml/2006/main" name="Office Thema">
  <a:themeElements>
    <a:clrScheme name="Custom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rmAutofit/>
      </a:bodyPr>
      <a:lstStyle>
        <a:defPPr>
          <a:defRPr sz="2800" dirty="0" smtClean="0">
            <a:solidFill>
              <a:schemeClr val="tx1">
                <a:lumMod val="75000"/>
                <a:lumOff val="25000"/>
              </a:schemeClr>
            </a:solidFill>
            <a:latin typeface="Helvetica Neue Ligh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Levi9 Basic presentation template_rebranding_2016.potx [Read-Only]" id="{F36893D8-C6CA-4847-BB84-0828C4386A8A}" vid="{DEC63086-F926-4EBA-B1FB-EDF81903D336}"/>
    </a:ext>
  </a:extLst>
</a:theme>
</file>

<file path=ppt/theme/theme3.xml><?xml version="1.0" encoding="utf-8"?>
<a:theme xmlns:a="http://schemas.openxmlformats.org/drawingml/2006/main" name="Empty 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rmAutofit/>
      </a:bodyPr>
      <a:lstStyle>
        <a:defPPr>
          <a:defRPr sz="2800" dirty="0" smtClean="0">
            <a:solidFill>
              <a:schemeClr val="tx1">
                <a:lumMod val="75000"/>
                <a:lumOff val="25000"/>
              </a:schemeClr>
            </a:solidFill>
            <a:latin typeface="Helvetica Neue Ligh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Levi9 Basic presentation template_rebranding_2016.potx [Read-Only]" id="{F36893D8-C6CA-4847-BB84-0828C4386A8A}" vid="{1CDA4373-8665-4CC0-A3B3-246CAFF7CD35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25DA1609B7607469C1AC9B6F8A6FE9D" ma:contentTypeVersion="2" ma:contentTypeDescription="Create a new document." ma:contentTypeScope="" ma:versionID="4a9137d238132a7f3847ed896ce73801">
  <xsd:schema xmlns:xsd="http://www.w3.org/2001/XMLSchema" xmlns:xs="http://www.w3.org/2001/XMLSchema" xmlns:p="http://schemas.microsoft.com/office/2006/metadata/properties" xmlns:ns1="http://schemas.microsoft.com/sharepoint/v3" xmlns:ns2="696890a7-2738-473a-8580-15948eca3069" targetNamespace="http://schemas.microsoft.com/office/2006/metadata/properties" ma:root="true" ma:fieldsID="cc6804599cb381d96cddd0f9a4d92b86" ns1:_="" ns2:_="">
    <xsd:import namespace="http://schemas.microsoft.com/sharepoint/v3"/>
    <xsd:import namespace="696890a7-2738-473a-8580-15948eca3069"/>
    <xsd:element name="properties">
      <xsd:complexType>
        <xsd:sequence>
          <xsd:element name="documentManagement">
            <xsd:complexType>
              <xsd:all>
                <xsd:element ref="ns1:_ModerationComments" minOccurs="0"/>
                <xsd:element ref="ns1:File_x0020_Type" minOccurs="0"/>
                <xsd:element ref="ns1:HTML_x0020_File_x0020_Type" minOccurs="0"/>
                <xsd:element ref="ns1:_SourceUrl" minOccurs="0"/>
                <xsd:element ref="ns1:_SharedFileIndex" minOccurs="0"/>
                <xsd:element ref="ns1:ContentTypeId" minOccurs="0"/>
                <xsd:element ref="ns1:TemplateUrl" minOccurs="0"/>
                <xsd:element ref="ns1:xd_ProgID" minOccurs="0"/>
                <xsd:element ref="ns1:xd_Signature" minOccurs="0"/>
                <xsd:element ref="ns1:ID" minOccurs="0"/>
                <xsd:element ref="ns1:Author" minOccurs="0"/>
                <xsd:element ref="ns1:Editor" minOccurs="0"/>
                <xsd:element ref="ns1:_HasCopyDestinations" minOccurs="0"/>
                <xsd:element ref="ns1:_CopySource" minOccurs="0"/>
                <xsd:element ref="ns1:_ModerationStatus" minOccurs="0"/>
                <xsd:element ref="ns1:FileRef" minOccurs="0"/>
                <xsd:element ref="ns1:FileDirRef" minOccurs="0"/>
                <xsd:element ref="ns1:Last_x0020_Modified" minOccurs="0"/>
                <xsd:element ref="ns1:Created_x0020_Date" minOccurs="0"/>
                <xsd:element ref="ns1:File_x0020_Size" minOccurs="0"/>
                <xsd:element ref="ns1:FSObjType" minOccurs="0"/>
                <xsd:element ref="ns1:SortBehavior" minOccurs="0"/>
                <xsd:element ref="ns1:CheckedOutUserId" minOccurs="0"/>
                <xsd:element ref="ns1:IsCheckedoutToLocal" minOccurs="0"/>
                <xsd:element ref="ns1:CheckoutUser" minOccurs="0"/>
                <xsd:element ref="ns1:UniqueId" minOccurs="0"/>
                <xsd:element ref="ns1:SyncClientId" minOccurs="0"/>
                <xsd:element ref="ns1:ProgId" minOccurs="0"/>
                <xsd:element ref="ns1:ScopeId" minOccurs="0"/>
                <xsd:element ref="ns1:VirusStatus" minOccurs="0"/>
                <xsd:element ref="ns1:CheckedOutTitle" minOccurs="0"/>
                <xsd:element ref="ns1:_CheckinComment" minOccurs="0"/>
                <xsd:element ref="ns1:MetaInfo" minOccurs="0"/>
                <xsd:element ref="ns1:_Level" minOccurs="0"/>
                <xsd:element ref="ns1:_IsCurrentVersion" minOccurs="0"/>
                <xsd:element ref="ns1:ItemChildCount" minOccurs="0"/>
                <xsd:element ref="ns1:FolderChildCount" minOccurs="0"/>
                <xsd:element ref="ns1:AppAuthor" minOccurs="0"/>
                <xsd:element ref="ns1:AppEditor" minOccurs="0"/>
                <xsd:element ref="ns1:owshiddenversion" minOccurs="0"/>
                <xsd:element ref="ns1:_UIVersion" minOccurs="0"/>
                <xsd:element ref="ns1:_UIVersionString" minOccurs="0"/>
                <xsd:element ref="ns1:InstanceID" minOccurs="0"/>
                <xsd:element ref="ns1:Order" minOccurs="0"/>
                <xsd:element ref="ns1:GUID" minOccurs="0"/>
                <xsd:element ref="ns1:WorkflowVersion" minOccurs="0"/>
                <xsd:element ref="ns1:WorkflowInstanceID" minOccurs="0"/>
                <xsd:element ref="ns1:ParentVersionString" minOccurs="0"/>
                <xsd:element ref="ns1:ParentLeafName" minOccurs="0"/>
                <xsd:element ref="ns1:DocConcurrencyNumber" minOccurs="0"/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ModerationComments" ma:index="0" nillable="true" ma:displayName="Approver Comments" ma:hidden="true" ma:internalName="_ModerationComments" ma:readOnly="true">
      <xsd:simpleType>
        <xsd:restriction base="dms:Note"/>
      </xsd:simpleType>
    </xsd:element>
    <xsd:element name="File_x0020_Type" ma:index="4" nillable="true" ma:displayName="File Type" ma:hidden="true" ma:internalName="File_x0020_Type" ma:readOnly="true">
      <xsd:simpleType>
        <xsd:restriction base="dms:Text"/>
      </xsd:simpleType>
    </xsd:element>
    <xsd:element name="HTML_x0020_File_x0020_Type" ma:index="5" nillable="true" ma:displayName="HTML File Type" ma:hidden="true" ma:internalName="HTML_x0020_File_x0020_Type" ma:readOnly="true">
      <xsd:simpleType>
        <xsd:restriction base="dms:Text"/>
      </xsd:simpleType>
    </xsd:element>
    <xsd:element name="_SourceUrl" ma:index="6" nillable="true" ma:displayName="Source URL" ma:hidden="true" ma:internalName="_SourceUrl">
      <xsd:simpleType>
        <xsd:restriction base="dms:Text"/>
      </xsd:simpleType>
    </xsd:element>
    <xsd:element name="_SharedFileIndex" ma:index="7" nillable="true" ma:displayName="Shared File Index" ma:hidden="true" ma:internalName="_SharedFileIndex">
      <xsd:simpleType>
        <xsd:restriction base="dms:Text"/>
      </xsd:simpleType>
    </xsd:element>
    <xsd:element name="ContentTypeId" ma:index="9" nillable="true" ma:displayName="Content Type ID" ma:hidden="true" ma:internalName="ContentTypeId" ma:readOnly="true">
      <xsd:simpleType>
        <xsd:restriction base="dms:Unknown"/>
      </xsd:simpleType>
    </xsd:element>
    <xsd:element name="TemplateUrl" ma:index="10" nillable="true" ma:displayName="Template Link" ma:hidden="true" ma:internalName="TemplateUrl">
      <xsd:simpleType>
        <xsd:restriction base="dms:Text"/>
      </xsd:simpleType>
    </xsd:element>
    <xsd:element name="xd_ProgID" ma:index="11" nillable="true" ma:displayName="HTML File Link" ma:hidden="true" ma:internalName="xd_ProgID">
      <xsd:simpleType>
        <xsd:restriction base="dms:Text"/>
      </xsd:simpleType>
    </xsd:element>
    <xsd:element name="xd_Signature" ma:index="12" nillable="true" ma:displayName="Is Signed" ma:hidden="true" ma:internalName="xd_Signature" ma:readOnly="true">
      <xsd:simpleType>
        <xsd:restriction base="dms:Boolean"/>
      </xsd:simpleType>
    </xsd:element>
    <xsd:element name="ID" ma:index="13" nillable="true" ma:displayName="ID" ma:internalName="ID" ma:readOnly="true">
      <xsd:simpleType>
        <xsd:restriction base="dms:Unknown"/>
      </xsd:simpleType>
    </xsd:element>
    <xsd:element name="Author" ma:index="16" nillable="true" ma:displayName="Created By" ma:list="UserInfo" ma:internalName="Author" ma:readOnly="tru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" ma:index="18" nillable="true" ma:displayName="Modified By" ma:list="UserInfo" ma:internalName="Editor" ma:readOnly="tru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_HasCopyDestinations" ma:index="19" nillable="true" ma:displayName="Has Copy Destinations" ma:hidden="true" ma:internalName="_HasCopyDestinations" ma:readOnly="true">
      <xsd:simpleType>
        <xsd:restriction base="dms:Boolean"/>
      </xsd:simpleType>
    </xsd:element>
    <xsd:element name="_CopySource" ma:index="20" nillable="true" ma:displayName="Copy Source" ma:internalName="_CopySource" ma:readOnly="true">
      <xsd:simpleType>
        <xsd:restriction base="dms:Text"/>
      </xsd:simpleType>
    </xsd:element>
    <xsd:element name="_ModerationStatus" ma:index="21" nillable="true" ma:displayName="Approval Status" ma:default="0" ma:hidden="true" ma:internalName="_ModerationStatus" ma:readOnly="true">
      <xsd:simpleType>
        <xsd:restriction base="dms:Unknown"/>
      </xsd:simpleType>
    </xsd:element>
    <xsd:element name="FileRef" ma:index="22" nillable="true" ma:displayName="URL Path" ma:hidden="true" ma:list="Docs" ma:internalName="FileRef" ma:readOnly="true" ma:showField="FullUrl">
      <xsd:simpleType>
        <xsd:restriction base="dms:Lookup"/>
      </xsd:simpleType>
    </xsd:element>
    <xsd:element name="FileDirRef" ma:index="23" nillable="true" ma:displayName="Path" ma:hidden="true" ma:list="Docs" ma:internalName="FileDirRef" ma:readOnly="true" ma:showField="DirName">
      <xsd:simpleType>
        <xsd:restriction base="dms:Lookup"/>
      </xsd:simpleType>
    </xsd:element>
    <xsd:element name="Last_x0020_Modified" ma:index="24" nillable="true" ma:displayName="Modified" ma:format="TRUE" ma:hidden="true" ma:list="Docs" ma:internalName="Last_x0020_Modified" ma:readOnly="true" ma:showField="TimeLastModified">
      <xsd:simpleType>
        <xsd:restriction base="dms:Lookup"/>
      </xsd:simpleType>
    </xsd:element>
    <xsd:element name="Created_x0020_Date" ma:index="25" nillable="true" ma:displayName="Created" ma:format="TRUE" ma:hidden="true" ma:list="Docs" ma:internalName="Created_x0020_Date" ma:readOnly="true" ma:showField="TimeCreated">
      <xsd:simpleType>
        <xsd:restriction base="dms:Lookup"/>
      </xsd:simpleType>
    </xsd:element>
    <xsd:element name="File_x0020_Size" ma:index="26" nillable="true" ma:displayName="File Size" ma:format="TRUE" ma:hidden="true" ma:list="Docs" ma:internalName="File_x0020_Size" ma:readOnly="true" ma:showField="SizeInKB">
      <xsd:simpleType>
        <xsd:restriction base="dms:Lookup"/>
      </xsd:simpleType>
    </xsd:element>
    <xsd:element name="FSObjType" ma:index="27" nillable="true" ma:displayName="Item Type" ma:hidden="true" ma:list="Docs" ma:internalName="FSObjType" ma:readOnly="true" ma:showField="FSType">
      <xsd:simpleType>
        <xsd:restriction base="dms:Lookup"/>
      </xsd:simpleType>
    </xsd:element>
    <xsd:element name="SortBehavior" ma:index="28" nillable="true" ma:displayName="Sort Type" ma:hidden="true" ma:list="Docs" ma:internalName="SortBehavior" ma:readOnly="true" ma:showField="SortBehavior">
      <xsd:simpleType>
        <xsd:restriction base="dms:Lookup"/>
      </xsd:simpleType>
    </xsd:element>
    <xsd:element name="CheckedOutUserId" ma:index="30" nillable="true" ma:displayName="ID of the User who has the item Checked Out" ma:hidden="true" ma:list="Docs" ma:internalName="CheckedOutUserId" ma:readOnly="true" ma:showField="CheckoutUserId">
      <xsd:simpleType>
        <xsd:restriction base="dms:Lookup"/>
      </xsd:simpleType>
    </xsd:element>
    <xsd:element name="IsCheckedoutToLocal" ma:index="31" nillable="true" ma:displayName="Is Checked out to local" ma:hidden="true" ma:list="Docs" ma:internalName="IsCheckedoutToLocal" ma:readOnly="true" ma:showField="IsCheckoutToLocal">
      <xsd:simpleType>
        <xsd:restriction base="dms:Lookup"/>
      </xsd:simpleType>
    </xsd:element>
    <xsd:element name="CheckoutUser" ma:index="32" nillable="true" ma:displayName="Checked Out To" ma:list="UserInfo" ma:internalName="CheckoutUser" ma:readOnly="tru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UniqueId" ma:index="33" nillable="true" ma:displayName="Unique Id" ma:hidden="true" ma:list="Docs" ma:internalName="UniqueId" ma:readOnly="true" ma:showField="UniqueId">
      <xsd:simpleType>
        <xsd:restriction base="dms:Lookup"/>
      </xsd:simpleType>
    </xsd:element>
    <xsd:element name="SyncClientId" ma:index="34" nillable="true" ma:displayName="Client Id" ma:hidden="true" ma:list="Docs" ma:internalName="SyncClientId" ma:readOnly="true" ma:showField="SyncClientId">
      <xsd:simpleType>
        <xsd:restriction base="dms:Lookup"/>
      </xsd:simpleType>
    </xsd:element>
    <xsd:element name="ProgId" ma:index="35" nillable="true" ma:displayName="ProgId" ma:hidden="true" ma:list="Docs" ma:internalName="ProgId" ma:readOnly="true" ma:showField="ProgId">
      <xsd:simpleType>
        <xsd:restriction base="dms:Lookup"/>
      </xsd:simpleType>
    </xsd:element>
    <xsd:element name="ScopeId" ma:index="36" nillable="true" ma:displayName="ScopeId" ma:hidden="true" ma:list="Docs" ma:internalName="ScopeId" ma:readOnly="true" ma:showField="ScopeId">
      <xsd:simpleType>
        <xsd:restriction base="dms:Lookup"/>
      </xsd:simpleType>
    </xsd:element>
    <xsd:element name="VirusStatus" ma:index="37" nillable="true" ma:displayName="Virus Status" ma:format="TRUE" ma:hidden="true" ma:list="Docs" ma:internalName="VirusStatus" ma:readOnly="true" ma:showField="Size">
      <xsd:simpleType>
        <xsd:restriction base="dms:Lookup"/>
      </xsd:simpleType>
    </xsd:element>
    <xsd:element name="CheckedOutTitle" ma:index="38" nillable="true" ma:displayName="Checked Out To" ma:format="TRUE" ma:hidden="true" ma:list="Docs" ma:internalName="CheckedOutTitle" ma:readOnly="true" ma:showField="CheckedOutTitle">
      <xsd:simpleType>
        <xsd:restriction base="dms:Lookup"/>
      </xsd:simpleType>
    </xsd:element>
    <xsd:element name="_CheckinComment" ma:index="39" nillable="true" ma:displayName="Check In Comment" ma:format="TRUE" ma:list="Docs" ma:internalName="_CheckinComment" ma:readOnly="true" ma:showField="CheckinComment">
      <xsd:simpleType>
        <xsd:restriction base="dms:Lookup"/>
      </xsd:simpleType>
    </xsd:element>
    <xsd:element name="MetaInfo" ma:index="52" nillable="true" ma:displayName="Property Bag" ma:hidden="true" ma:list="Docs" ma:internalName="MetaInfo" ma:showField="MetaInfo">
      <xsd:simpleType>
        <xsd:restriction base="dms:Lookup"/>
      </xsd:simpleType>
    </xsd:element>
    <xsd:element name="_Level" ma:index="53" nillable="true" ma:displayName="Level" ma:hidden="true" ma:internalName="_Level" ma:readOnly="true">
      <xsd:simpleType>
        <xsd:restriction base="dms:Unknown"/>
      </xsd:simpleType>
    </xsd:element>
    <xsd:element name="_IsCurrentVersion" ma:index="54" nillable="true" ma:displayName="Is Current Version" ma:hidden="true" ma:internalName="_IsCurrentVersion" ma:readOnly="true">
      <xsd:simpleType>
        <xsd:restriction base="dms:Boolean"/>
      </xsd:simpleType>
    </xsd:element>
    <xsd:element name="ItemChildCount" ma:index="55" nillable="true" ma:displayName="Item Child Count" ma:hidden="true" ma:list="Docs" ma:internalName="ItemChildCount" ma:readOnly="true" ma:showField="ItemChildCount">
      <xsd:simpleType>
        <xsd:restriction base="dms:Lookup"/>
      </xsd:simpleType>
    </xsd:element>
    <xsd:element name="FolderChildCount" ma:index="56" nillable="true" ma:displayName="Folder Child Count" ma:hidden="true" ma:list="Docs" ma:internalName="FolderChildCount" ma:readOnly="true" ma:showField="FolderChildCount">
      <xsd:simpleType>
        <xsd:restriction base="dms:Lookup"/>
      </xsd:simpleType>
    </xsd:element>
    <xsd:element name="AppAuthor" ma:index="57" nillable="true" ma:displayName="App Created By" ma:list="AppPrincipals" ma:internalName="AppAuthor" ma:readOnly="true" ma:showField="Title">
      <xsd:simpleType>
        <xsd:restriction base="dms:Lookup"/>
      </xsd:simpleType>
    </xsd:element>
    <xsd:element name="AppEditor" ma:index="58" nillable="true" ma:displayName="App Modified By" ma:list="AppPrincipals" ma:internalName="AppEditor" ma:readOnly="true" ma:showField="Title">
      <xsd:simpleType>
        <xsd:restriction base="dms:Lookup"/>
      </xsd:simpleType>
    </xsd:element>
    <xsd:element name="owshiddenversion" ma:index="62" nillable="true" ma:displayName="owshiddenversion" ma:hidden="true" ma:internalName="owshiddenversion" ma:readOnly="true">
      <xsd:simpleType>
        <xsd:restriction base="dms:Unknown"/>
      </xsd:simpleType>
    </xsd:element>
    <xsd:element name="_UIVersion" ma:index="63" nillable="true" ma:displayName="UI Version" ma:hidden="true" ma:internalName="_UIVersion" ma:readOnly="true">
      <xsd:simpleType>
        <xsd:restriction base="dms:Unknown"/>
      </xsd:simpleType>
    </xsd:element>
    <xsd:element name="_UIVersionString" ma:index="64" nillable="true" ma:displayName="Version" ma:internalName="_UIVersionString" ma:readOnly="true">
      <xsd:simpleType>
        <xsd:restriction base="dms:Text"/>
      </xsd:simpleType>
    </xsd:element>
    <xsd:element name="InstanceID" ma:index="65" nillable="true" ma:displayName="Instance ID" ma:hidden="true" ma:internalName="InstanceID" ma:readOnly="true">
      <xsd:simpleType>
        <xsd:restriction base="dms:Unknown"/>
      </xsd:simpleType>
    </xsd:element>
    <xsd:element name="Order" ma:index="66" nillable="true" ma:displayName="Order" ma:hidden="true" ma:internalName="Order">
      <xsd:simpleType>
        <xsd:restriction base="dms:Number"/>
      </xsd:simpleType>
    </xsd:element>
    <xsd:element name="GUID" ma:index="67" nillable="true" ma:displayName="GUID" ma:hidden="true" ma:internalName="GUID" ma:readOnly="true">
      <xsd:simpleType>
        <xsd:restriction base="dms:Unknown"/>
      </xsd:simpleType>
    </xsd:element>
    <xsd:element name="WorkflowVersion" ma:index="68" nillable="true" ma:displayName="Workflow Version" ma:hidden="true" ma:internalName="WorkflowVersion" ma:readOnly="true">
      <xsd:simpleType>
        <xsd:restriction base="dms:Unknown"/>
      </xsd:simpleType>
    </xsd:element>
    <xsd:element name="WorkflowInstanceID" ma:index="69" nillable="true" ma:displayName="Workflow Instance ID" ma:hidden="true" ma:internalName="WorkflowInstanceID" ma:readOnly="true">
      <xsd:simpleType>
        <xsd:restriction base="dms:Unknown"/>
      </xsd:simpleType>
    </xsd:element>
    <xsd:element name="ParentVersionString" ma:index="70" nillable="true" ma:displayName="Source Version (Converted Document)" ma:hidden="true" ma:list="Docs" ma:internalName="ParentVersionString" ma:readOnly="true" ma:showField="ParentVersionString">
      <xsd:simpleType>
        <xsd:restriction base="dms:Lookup"/>
      </xsd:simpleType>
    </xsd:element>
    <xsd:element name="ParentLeafName" ma:index="71" nillable="true" ma:displayName="Source Name (Converted Document)" ma:hidden="true" ma:list="Docs" ma:internalName="ParentLeafName" ma:readOnly="true" ma:showField="ParentLeafName">
      <xsd:simpleType>
        <xsd:restriction base="dms:Lookup"/>
      </xsd:simpleType>
    </xsd:element>
    <xsd:element name="DocConcurrencyNumber" ma:index="72" nillable="true" ma:displayName="Document Concurrency Number" ma:hidden="true" ma:list="Docs" ma:internalName="DocConcurrencyNumber" ma:readOnly="true" ma:showField="DocConcurrencyNumber">
      <xsd:simpleType>
        <xsd:restriction base="dms:Lookup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6890a7-2738-473a-8580-15948eca3069" elementFormDefault="qualified">
    <xsd:import namespace="http://schemas.microsoft.com/office/2006/documentManagement/types"/>
    <xsd:import namespace="http://schemas.microsoft.com/office/infopath/2007/PartnerControls"/>
    <xsd:element name="_dlc_DocId" ma:index="75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76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77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4" ma:displayName="Content Type"/>
        <xsd:element ref="dc:title" minOccurs="0" maxOccurs="1" ma:index="8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emplateUrl xmlns="http://schemas.microsoft.com/sharepoint/v3" xsi:nil="true"/>
    <_SourceUrl xmlns="http://schemas.microsoft.com/sharepoint/v3" xsi:nil="true"/>
    <xd_ProgID xmlns="http://schemas.microsoft.com/sharepoint/v3" xsi:nil="true"/>
    <Order xmlns="http://schemas.microsoft.com/sharepoint/v3" xsi:nil="true"/>
    <_SharedFileIndex xmlns="http://schemas.microsoft.com/sharepoint/v3" xsi:nil="true"/>
    <MetaInfo xmlns="http://schemas.microsoft.com/sharepoint/v3" xsi:nil="true"/>
    <ContentTypeId xmlns="http://schemas.microsoft.com/sharepoint/v3">0x010100E25DA1609B7607469C1AC9B6F8A6FE9D</ContentTypeId>
    <_dlc_DocId xmlns="696890a7-2738-473a-8580-15948eca3069">Y5ANCCKZ2MDQ-10-1980</_dlc_DocId>
    <_dlc_DocIdUrl xmlns="696890a7-2738-473a-8580-15948eca3069">
      <Url>https://internal.levi9.com/_layouts/15/DocIdRedir.aspx?ID=Y5ANCCKZ2MDQ-10-1980</Url>
      <Description>Y5ANCCKZ2MDQ-10-1980</Description>
    </_dlc_DocIdUrl>
  </documentManagement>
</p:properties>
</file>

<file path=customXml/itemProps1.xml><?xml version="1.0" encoding="utf-8"?>
<ds:datastoreItem xmlns:ds="http://schemas.openxmlformats.org/officeDocument/2006/customXml" ds:itemID="{EBB62213-8F90-4EF1-A6A4-641F0452CB5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FBE2CE3-A764-49E9-945D-1AE464F7016A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9537DA68-33FD-40D7-963A-955D4E0558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96890a7-2738-473a-8580-15948eca306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61631425-235C-4781-93DD-7928AF7173EF}">
  <ds:schemaRefs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696890a7-2738-473a-8580-15948eca3069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Levi9 Basic presentation template_rebranding_2016</Template>
  <TotalTime>45</TotalTime>
  <Words>79</Words>
  <Application>Microsoft Office PowerPoint</Application>
  <PresentationFormat>On-screen Show (4:3)</PresentationFormat>
  <Paragraphs>28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Helvetica Neue Light</vt:lpstr>
      <vt:lpstr>Title</vt:lpstr>
      <vt:lpstr>Office Thema</vt:lpstr>
      <vt:lpstr>Empty Thema</vt:lpstr>
      <vt:lpstr>MICROSERVICES</vt:lpstr>
      <vt:lpstr>PROJECT</vt:lpstr>
      <vt:lpstr>One Common Goal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MICROSERVICES</dc:title>
  <dc:creator>Tudor Zavaliche</dc:creator>
  <cp:lastModifiedBy>Tudor Zavaliche</cp:lastModifiedBy>
  <cp:revision>6</cp:revision>
  <dcterms:created xsi:type="dcterms:W3CDTF">2017-04-04T10:56:56Z</dcterms:created>
  <dcterms:modified xsi:type="dcterms:W3CDTF">2017-04-05T11:58:55Z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0x010100E25DA1609B7607469C1AC9B6F8A6FE9D</vt:lpwstr>
  </property>
  <property fmtid="{D5CDD505-2E9C-101B-9397-08002B2CF9AE}" pid="3" name="_dlc_DocIdItemGuid">
    <vt:lpwstr>8e8c196d-e4eb-4971-8513-4fd2a4eb7288</vt:lpwstr>
  </property>
</Properties>
</file>

<file path=docProps/thumbnail.jpeg>
</file>